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sldIdLst>
    <p:sldId id="256" r:id="rId2"/>
    <p:sldId id="261" r:id="rId3"/>
    <p:sldId id="262" r:id="rId4"/>
    <p:sldId id="257" r:id="rId5"/>
    <p:sldId id="258" r:id="rId6"/>
    <p:sldId id="260" r:id="rId7"/>
    <p:sldId id="259" r:id="rId8"/>
    <p:sldId id="263" r:id="rId9"/>
    <p:sldId id="265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9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065BE-0657-4A47-90AD-C21C55E16B19}" type="datetime4">
              <a:rPr lang="en-US" smtClean="0"/>
              <a:pPr/>
              <a:t>December 18,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3AA4-67BE-44F7-809A-3582401494AF}" type="datetime4">
              <a:rPr lang="en-US" smtClean="0"/>
              <a:pPr/>
              <a:t>December 18,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2EEB-1769-4776-AD69-E7C1260563EB}" type="datetime4">
              <a:rPr lang="en-US" smtClean="0"/>
              <a:pPr/>
              <a:t>December 18,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B8AF-C16A-4836-A92D-61834B5F0BA5}" type="datetime4">
              <a:rPr lang="en-US" smtClean="0"/>
              <a:pPr/>
              <a:t>December 18,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193-4505-4A75-99BB-880C6989A757}" type="datetime4">
              <a:rPr lang="en-US" smtClean="0"/>
              <a:pPr/>
              <a:t>December 18,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A18F4-33C3-445B-924C-31108C51719C}" type="datetime4">
              <a:rPr lang="en-US" smtClean="0"/>
              <a:pPr/>
              <a:t>December 18,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543A-E259-478F-9E0D-57BA40E442B7}" type="datetime4">
              <a:rPr lang="en-US" smtClean="0"/>
              <a:pPr/>
              <a:t>December 18,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B012D-77A1-44B0-BB26-329BA1EE55C9}" type="datetime4">
              <a:rPr lang="en-US" smtClean="0"/>
              <a:pPr/>
              <a:t>December 18,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499E-3031-413E-B01E-B94970708CAA}" type="datetime4">
              <a:rPr lang="en-US" smtClean="0"/>
              <a:pPr/>
              <a:t>December 18,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AB0C-2220-4D0E-A0DD-DB7FA0F742F4}" type="datetime4">
              <a:rPr lang="en-US" smtClean="0"/>
              <a:pPr/>
              <a:t>December 18,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6D63-31BF-4B94-B6C5-E20B2C63F515}" type="datetime4">
              <a:rPr lang="en-US" smtClean="0"/>
              <a:pPr/>
              <a:t>December 18,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62B1B13E-D5AF-485E-81A1-82A140076526}" type="datetime4">
              <a:rPr lang="en-US" smtClean="0"/>
              <a:pPr/>
              <a:t>December 18,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Blomo</a:t>
            </a:r>
            <a:r>
              <a:rPr lang="en-US" dirty="0" smtClean="0"/>
              <a:t>-link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2024284" y="2646952"/>
            <a:ext cx="6511131" cy="1904370"/>
          </a:xfrm>
        </p:spPr>
        <p:txBody>
          <a:bodyPr>
            <a:normAutofit/>
          </a:bodyPr>
          <a:lstStyle/>
          <a:p>
            <a:r>
              <a:rPr lang="en-US" dirty="0" smtClean="0"/>
              <a:t>John </a:t>
            </a:r>
            <a:r>
              <a:rPr lang="en-US" dirty="0" err="1" smtClean="0"/>
              <a:t>Semerdjian</a:t>
            </a:r>
            <a:endParaRPr lang="en-US" dirty="0" smtClean="0"/>
          </a:p>
          <a:p>
            <a:r>
              <a:rPr lang="en-US" dirty="0" smtClean="0"/>
              <a:t>Daniel Brenners</a:t>
            </a:r>
          </a:p>
          <a:p>
            <a:r>
              <a:rPr lang="en-US" dirty="0" err="1" smtClean="0"/>
              <a:t>Wenqin</a:t>
            </a:r>
            <a:r>
              <a:rPr lang="en-US" dirty="0" smtClean="0"/>
              <a:t> Chen</a:t>
            </a:r>
          </a:p>
          <a:p>
            <a:r>
              <a:rPr lang="en-US" dirty="0" smtClean="0"/>
              <a:t>Bryan Morgan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52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Postresql</a:t>
            </a:r>
            <a:r>
              <a:rPr lang="en-US" dirty="0" smtClean="0"/>
              <a:t>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Switched from MySQL to </a:t>
            </a:r>
            <a:r>
              <a:rPr lang="en-US" dirty="0" err="1" smtClean="0"/>
              <a:t>PostreSQL</a:t>
            </a:r>
            <a:r>
              <a:rPr lang="en-US" dirty="0" smtClean="0"/>
              <a:t> because it was easier to integrate with </a:t>
            </a:r>
            <a:r>
              <a:rPr lang="en-US" dirty="0" err="1" smtClean="0"/>
              <a:t>Heroku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99" y="1705088"/>
            <a:ext cx="2692618" cy="2692618"/>
          </a:xfrm>
          <a:prstGeom prst="rect">
            <a:avLst/>
          </a:prstGeom>
        </p:spPr>
      </p:pic>
      <p:sp>
        <p:nvSpPr>
          <p:cNvPr id="5" name="Multiply 4"/>
          <p:cNvSpPr/>
          <p:nvPr/>
        </p:nvSpPr>
        <p:spPr>
          <a:xfrm>
            <a:off x="1181300" y="2534623"/>
            <a:ext cx="3139472" cy="987606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0" y="2865864"/>
            <a:ext cx="2540000" cy="200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026" y="1717990"/>
            <a:ext cx="3048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22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0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68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/>
            <a:r>
              <a:rPr lang="en-US" sz="2000" dirty="0" smtClean="0"/>
              <a:t>Mobile Ready</a:t>
            </a:r>
          </a:p>
          <a:p>
            <a:pPr marL="0" indent="0" algn="ctr"/>
            <a:endParaRPr lang="en-US" sz="2000" dirty="0" smtClean="0"/>
          </a:p>
          <a:p>
            <a:pPr marL="0" indent="0" algn="ctr"/>
            <a:r>
              <a:rPr lang="en-US" sz="2000" dirty="0" smtClean="0"/>
              <a:t>User Profiles</a:t>
            </a:r>
          </a:p>
          <a:p>
            <a:pPr marL="0" indent="0" algn="ctr"/>
            <a:endParaRPr lang="en-US" sz="2000" dirty="0" smtClean="0"/>
          </a:p>
          <a:p>
            <a:pPr marL="0" indent="0" algn="ctr"/>
            <a:r>
              <a:rPr lang="en-US" sz="2000" dirty="0" err="1" smtClean="0"/>
              <a:t>Wayback</a:t>
            </a:r>
            <a:r>
              <a:rPr lang="en-US" sz="2000" dirty="0" smtClean="0"/>
              <a:t> Machine</a:t>
            </a:r>
          </a:p>
          <a:p>
            <a:pPr marL="0" indent="0" algn="ctr"/>
            <a:endParaRPr lang="en-US" sz="2000" dirty="0" smtClean="0"/>
          </a:p>
          <a:p>
            <a:pPr marL="0" indent="0" algn="ctr"/>
            <a:r>
              <a:rPr lang="en-US" sz="2000" dirty="0" err="1" smtClean="0"/>
              <a:t>PostgreSQL</a:t>
            </a:r>
            <a:r>
              <a:rPr lang="en-US" sz="2000" dirty="0" smtClean="0"/>
              <a:t> Database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24778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ready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7505" b="7505"/>
          <a:stretch>
            <a:fillRect/>
          </a:stretch>
        </p:blipFill>
        <p:spPr>
          <a:xfrm>
            <a:off x="2786016" y="1385274"/>
            <a:ext cx="3926113" cy="138289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477" y="2883568"/>
            <a:ext cx="3853110" cy="139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63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profiles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826" y="1070170"/>
            <a:ext cx="5479978" cy="380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8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profiles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154335"/>
            <a:ext cx="7431507" cy="365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40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Wayback</a:t>
            </a:r>
            <a:r>
              <a:rPr lang="en-US" dirty="0" smtClean="0"/>
              <a:t> Machine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22959" y="1142834"/>
            <a:ext cx="73113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provided users with a link to their long </a:t>
            </a:r>
            <a:r>
              <a:rPr lang="en-US" dirty="0" err="1"/>
              <a:t>url</a:t>
            </a:r>
            <a:r>
              <a:rPr lang="en-US" dirty="0"/>
              <a:t> from a decade ago using the </a:t>
            </a:r>
            <a:r>
              <a:rPr lang="en-US" dirty="0" err="1"/>
              <a:t>Wayback</a:t>
            </a:r>
            <a:r>
              <a:rPr lang="en-US" dirty="0"/>
              <a:t> Machine. </a:t>
            </a:r>
          </a:p>
        </p:txBody>
      </p:sp>
      <p:sp>
        <p:nvSpPr>
          <p:cNvPr id="6" name="Rectangle 5"/>
          <p:cNvSpPr/>
          <p:nvPr/>
        </p:nvSpPr>
        <p:spPr>
          <a:xfrm>
            <a:off x="896988" y="1859340"/>
            <a:ext cx="7446911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1.  {  </a:t>
            </a:r>
          </a:p>
          <a:p>
            <a:r>
              <a:rPr lang="en-US" dirty="0"/>
              <a:t>2.      "</a:t>
            </a:r>
            <a:r>
              <a:rPr lang="en-US" dirty="0" err="1"/>
              <a:t>archived_snapshots</a:t>
            </a:r>
            <a:r>
              <a:rPr lang="en-US" dirty="0"/>
              <a:t>": {  </a:t>
            </a:r>
          </a:p>
          <a:p>
            <a:r>
              <a:rPr lang="en-US" dirty="0"/>
              <a:t>3.          "closest": {  </a:t>
            </a:r>
          </a:p>
          <a:p>
            <a:r>
              <a:rPr lang="en-US" dirty="0"/>
              <a:t>4.              "available": true,  </a:t>
            </a:r>
          </a:p>
          <a:p>
            <a:r>
              <a:rPr lang="en-US" dirty="0"/>
              <a:t>5.              "</a:t>
            </a:r>
            <a:r>
              <a:rPr lang="en-US" dirty="0" err="1"/>
              <a:t>url</a:t>
            </a:r>
            <a:r>
              <a:rPr lang="en-US" dirty="0"/>
              <a:t>": "http://</a:t>
            </a:r>
            <a:r>
              <a:rPr lang="en-US" dirty="0" err="1"/>
              <a:t>web.archive.org</a:t>
            </a:r>
            <a:r>
              <a:rPr lang="en-US" dirty="0"/>
              <a:t>/web/20060101064348/http://www.example.com:80/",  </a:t>
            </a:r>
          </a:p>
          <a:p>
            <a:r>
              <a:rPr lang="en-US" dirty="0"/>
              <a:t>6.              "timestamp": "20060101064348",  </a:t>
            </a:r>
          </a:p>
          <a:p>
            <a:r>
              <a:rPr lang="en-US" dirty="0"/>
              <a:t>7.              "status": "200"  </a:t>
            </a:r>
          </a:p>
          <a:p>
            <a:r>
              <a:rPr lang="en-US" dirty="0"/>
              <a:t>8.          }  </a:t>
            </a:r>
          </a:p>
          <a:p>
            <a:r>
              <a:rPr lang="en-US" dirty="0"/>
              <a:t>9.      } </a:t>
            </a:r>
          </a:p>
        </p:txBody>
      </p:sp>
    </p:spTree>
    <p:extLst>
      <p:ext uri="{BB962C8B-B14F-4D97-AF65-F5344CB8AC3E}">
        <p14:creationId xmlns:p14="http://schemas.microsoft.com/office/powerpoint/2010/main" val="836942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Wayback</a:t>
            </a:r>
            <a:r>
              <a:rPr lang="en-US" dirty="0" smtClean="0"/>
              <a:t> machine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54" b="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8395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Postresql</a:t>
            </a:r>
            <a:r>
              <a:rPr lang="en-US" dirty="0" smtClean="0"/>
              <a:t> database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37001" y="2097090"/>
            <a:ext cx="1535690" cy="237768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96300" y="1289554"/>
            <a:ext cx="1535690" cy="237768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8210" y="2097090"/>
            <a:ext cx="1535690" cy="237768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79988" y="1683579"/>
            <a:ext cx="62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90251" y="949758"/>
            <a:ext cx="69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05930" y="1683579"/>
            <a:ext cx="754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Clicks</a:t>
            </a:r>
            <a:endParaRPr lang="en-US" dirty="0"/>
          </a:p>
        </p:txBody>
      </p:sp>
      <p:cxnSp>
        <p:nvCxnSpPr>
          <p:cNvPr id="17" name="Curved Connector 16"/>
          <p:cNvCxnSpPr/>
          <p:nvPr/>
        </p:nvCxnSpPr>
        <p:spPr>
          <a:xfrm flipV="1">
            <a:off x="2820354" y="2835501"/>
            <a:ext cx="694013" cy="561193"/>
          </a:xfrm>
          <a:prstGeom prst="curvedConnector3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>
            <a:off x="5389681" y="2097090"/>
            <a:ext cx="1418529" cy="1299604"/>
          </a:xfrm>
          <a:prstGeom prst="curvedConnector3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5273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Angles.thmx</Template>
  <TotalTime>28</TotalTime>
  <Words>146</Words>
  <Application>Microsoft Macintosh PowerPoint</Application>
  <PresentationFormat>On-screen Show (4:3)</PresentationFormat>
  <Paragraphs>34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Angles</vt:lpstr>
      <vt:lpstr>Blomo-link</vt:lpstr>
      <vt:lpstr>PowerPoint Presentation</vt:lpstr>
      <vt:lpstr>Features</vt:lpstr>
      <vt:lpstr>Mobile ready</vt:lpstr>
      <vt:lpstr>User profiles</vt:lpstr>
      <vt:lpstr>User profiles</vt:lpstr>
      <vt:lpstr>Wayback Machine</vt:lpstr>
      <vt:lpstr>Wayback machine</vt:lpstr>
      <vt:lpstr>Postresql database</vt:lpstr>
      <vt:lpstr>Postresql database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Blomo-link</dc:title>
  <dc:creator>Daniel Brenners</dc:creator>
  <cp:lastModifiedBy>Daniel Brenners</cp:lastModifiedBy>
  <cp:revision>3</cp:revision>
  <dcterms:created xsi:type="dcterms:W3CDTF">2014-12-19T03:31:13Z</dcterms:created>
  <dcterms:modified xsi:type="dcterms:W3CDTF">2014-12-19T03:59:18Z</dcterms:modified>
</cp:coreProperties>
</file>